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59" r:id="rId1"/>
  </p:sldMasterIdLst>
  <p:sldIdLst>
    <p:sldId id="256" r:id="rId2"/>
    <p:sldId id="259" r:id="rId3"/>
    <p:sldId id="257" r:id="rId4"/>
    <p:sldId id="258" r:id="rId5"/>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showGuides="1">
      <p:cViewPr varScale="1">
        <p:scale>
          <a:sx n="136" d="100"/>
          <a:sy n="136" d="100"/>
        </p:scale>
        <p:origin x="-1528"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E9A4922B-46E2-BA42-968B-A8A0F7CDF0E8}" type="datetimeFigureOut">
              <a:rPr lang="fr-FR" smtClean="0"/>
              <a:t>02.12.10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8DF85F5-FB5E-4F79-A561-97039C58DE01}" type="slidenum">
              <a:rPr lang="fr-FR" smtClean="0"/>
              <a:pPr/>
              <a:t>‹#›</a:t>
            </a:fld>
            <a:endParaRPr lang="fr-FR"/>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H" smtClean="0"/>
              <a:t>Cliquez pour modifier le style des sous-titres du masque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fr-CH" smtClean="0"/>
              <a:t>Cliquez et modifiez le titre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fr-CH" smtClean="0"/>
              <a:t>Cliquez et modifiez le titre</a:t>
            </a:r>
            <a:endParaRPr lang="en-US" dirty="0"/>
          </a:p>
        </p:txBody>
      </p:sp>
      <p:sp>
        <p:nvSpPr>
          <p:cNvPr id="4" name="Date Placeholder 3"/>
          <p:cNvSpPr>
            <a:spLocks noGrp="1"/>
          </p:cNvSpPr>
          <p:nvPr>
            <p:ph type="dt" sz="half" idx="10"/>
          </p:nvPr>
        </p:nvSpPr>
        <p:spPr/>
        <p:txBody>
          <a:bodyPr/>
          <a:lstStyle/>
          <a:p>
            <a:fld id="{E9A4922B-46E2-BA42-968B-A8A0F7CDF0E8}" type="datetimeFigureOut">
              <a:rPr lang="fr-FR" smtClean="0"/>
              <a:t>02.12.10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3859BB5-ACDA-5A41-BF26-A934D85E578C}" type="slidenum">
              <a:rPr lang="fr-FR" smtClean="0"/>
              <a:t>‹#›</a:t>
            </a:fld>
            <a:endParaRPr lang="fr-FR"/>
          </a:p>
        </p:txBody>
      </p:sp>
      <p:sp>
        <p:nvSpPr>
          <p:cNvPr id="8" name="Content Placeholder 7"/>
          <p:cNvSpPr>
            <a:spLocks noGrp="1"/>
          </p:cNvSpPr>
          <p:nvPr>
            <p:ph sz="quarter" idx="13"/>
          </p:nvPr>
        </p:nvSpPr>
        <p:spPr>
          <a:xfrm>
            <a:off x="609600" y="1600200"/>
            <a:ext cx="7924800" cy="4114800"/>
          </a:xfrm>
        </p:spPr>
        <p:txBody>
          <a:body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fr-CH" smtClean="0"/>
              <a:t>Cliquez et modifiez le titre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H" smtClean="0"/>
              <a:t>Cliquez pour modifier les styles du texte du masque</a:t>
            </a:r>
          </a:p>
        </p:txBody>
      </p:sp>
      <p:sp>
        <p:nvSpPr>
          <p:cNvPr id="4" name="Date Placeholder 3"/>
          <p:cNvSpPr>
            <a:spLocks noGrp="1"/>
          </p:cNvSpPr>
          <p:nvPr>
            <p:ph type="dt" sz="half" idx="10"/>
          </p:nvPr>
        </p:nvSpPr>
        <p:spPr/>
        <p:txBody>
          <a:bodyPr/>
          <a:lstStyle/>
          <a:p>
            <a:fld id="{2994975E-BCEF-4391-BD3B-0CD9EB125C1E}" type="datetime1">
              <a:rPr lang="fr-FR" smtClean="0"/>
              <a:pPr/>
              <a:t>02.12.10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2" name="Title 1"/>
          <p:cNvSpPr>
            <a:spLocks noGrp="1"/>
          </p:cNvSpPr>
          <p:nvPr>
            <p:ph type="title"/>
          </p:nvPr>
        </p:nvSpPr>
        <p:spPr>
          <a:xfrm>
            <a:off x="609600" y="274638"/>
            <a:ext cx="7924800" cy="1143000"/>
          </a:xfrm>
        </p:spPr>
        <p:txBody>
          <a:bodyPr/>
          <a:lstStyle/>
          <a:p>
            <a:r>
              <a:rPr lang="fr-CH" smtClean="0"/>
              <a:t>Cliquez et modifiez le titre</a:t>
            </a:r>
            <a:endParaRPr lang="en-US" dirty="0"/>
          </a:p>
        </p:txBody>
      </p:sp>
      <p:sp>
        <p:nvSpPr>
          <p:cNvPr id="5" name="Date Placeholder 4"/>
          <p:cNvSpPr>
            <a:spLocks noGrp="1"/>
          </p:cNvSpPr>
          <p:nvPr>
            <p:ph type="dt" sz="half" idx="10"/>
          </p:nvPr>
        </p:nvSpPr>
        <p:spPr/>
        <p:txBody>
          <a:bodyPr/>
          <a:lstStyle/>
          <a:p>
            <a:fld id="{E9A4922B-46E2-BA42-968B-A8A0F7CDF0E8}" type="datetimeFigureOut">
              <a:rPr lang="fr-FR" smtClean="0"/>
              <a:t>02.12.10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3859BB5-ACDA-5A41-BF26-A934D85E578C}" type="slidenum">
              <a:rPr lang="fr-FR" smtClean="0"/>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fr-CH" smtClean="0"/>
              <a:t>Cliquez et modifiez le titre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Cliquez pour modifier les styles du texte du masque</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Cliquez pour modifier les styles du texte du masque</a:t>
            </a:r>
          </a:p>
        </p:txBody>
      </p:sp>
      <p:sp>
        <p:nvSpPr>
          <p:cNvPr id="7" name="Date Placeholder 6"/>
          <p:cNvSpPr>
            <a:spLocks noGrp="1"/>
          </p:cNvSpPr>
          <p:nvPr>
            <p:ph type="dt" sz="half" idx="10"/>
          </p:nvPr>
        </p:nvSpPr>
        <p:spPr/>
        <p:txBody>
          <a:bodyPr/>
          <a:lstStyle/>
          <a:p>
            <a:fld id="{E9A4922B-46E2-BA42-968B-A8A0F7CDF0E8}" type="datetimeFigureOut">
              <a:rPr lang="fr-FR" smtClean="0"/>
              <a:t>02.12.10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B3859BB5-ACDA-5A41-BF26-A934D85E578C}" type="slidenum">
              <a:rPr lang="fr-FR" smtClean="0"/>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fr-CH" smtClean="0"/>
              <a:t>Cliquez et modifiez le titre</a:t>
            </a:r>
            <a:endParaRPr lang="en-US" dirty="0"/>
          </a:p>
        </p:txBody>
      </p:sp>
      <p:sp>
        <p:nvSpPr>
          <p:cNvPr id="3" name="Date Placeholder 2"/>
          <p:cNvSpPr>
            <a:spLocks noGrp="1"/>
          </p:cNvSpPr>
          <p:nvPr>
            <p:ph type="dt" sz="half" idx="10"/>
          </p:nvPr>
        </p:nvSpPr>
        <p:spPr/>
        <p:txBody>
          <a:bodyPr/>
          <a:lstStyle/>
          <a:p>
            <a:fld id="{E9A4922B-46E2-BA42-968B-A8A0F7CDF0E8}" type="datetimeFigureOut">
              <a:rPr lang="fr-FR" smtClean="0"/>
              <a:t>02.12.10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B3859BB5-ACDA-5A41-BF26-A934D85E578C}" type="slidenum">
              <a:rPr lang="fr-FR" smtClean="0"/>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A4922B-46E2-BA42-968B-A8A0F7CDF0E8}" type="datetimeFigureOut">
              <a:rPr lang="fr-FR" smtClean="0"/>
              <a:t>02.12.10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B3859BB5-ACDA-5A41-BF26-A934D85E578C}"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fr-CH" smtClean="0"/>
              <a:t>Cliquez et modifiez le titre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Cliquez pour modifier les styles du texte du masque</a:t>
            </a:r>
          </a:p>
        </p:txBody>
      </p:sp>
      <p:sp>
        <p:nvSpPr>
          <p:cNvPr id="5" name="Date Placeholder 4"/>
          <p:cNvSpPr>
            <a:spLocks noGrp="1"/>
          </p:cNvSpPr>
          <p:nvPr>
            <p:ph type="dt" sz="half" idx="10"/>
          </p:nvPr>
        </p:nvSpPr>
        <p:spPr/>
        <p:txBody>
          <a:bodyPr/>
          <a:lstStyle/>
          <a:p>
            <a:fld id="{E9A4922B-46E2-BA42-968B-A8A0F7CDF0E8}" type="datetimeFigureOut">
              <a:rPr lang="fr-FR" smtClean="0"/>
              <a:t>02.12.10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1AA4845-A08A-4DF4-8D99-E2E7B6D41C67}" type="slidenum">
              <a:rPr lang="fr-FR" smtClean="0"/>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fr-CH" smtClean="0"/>
              <a:t>Cliquez et modifiez le titre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CH" smtClean="0"/>
              <a:t>Cliquez sur l'icône pour ajouter une image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Cliquez pour modifier les styles du texte du masque</a:t>
            </a:r>
          </a:p>
        </p:txBody>
      </p:sp>
      <p:sp>
        <p:nvSpPr>
          <p:cNvPr id="5" name="Date Placeholder 4"/>
          <p:cNvSpPr>
            <a:spLocks noGrp="1"/>
          </p:cNvSpPr>
          <p:nvPr>
            <p:ph type="dt" sz="half" idx="10"/>
          </p:nvPr>
        </p:nvSpPr>
        <p:spPr/>
        <p:txBody>
          <a:bodyPr/>
          <a:lstStyle/>
          <a:p>
            <a:fld id="{E9A4922B-46E2-BA42-968B-A8A0F7CDF0E8}" type="datetimeFigureOut">
              <a:rPr lang="fr-FR" smtClean="0"/>
              <a:t>02.12.10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3859BB5-ACDA-5A41-BF26-A934D85E578C}" type="slidenum">
              <a:rPr lang="fr-FR" smtClean="0"/>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Cliquez et modifiez le titre</a:t>
            </a:r>
            <a:endParaRPr lang="en-US" dirty="0"/>
          </a:p>
        </p:txBody>
      </p:sp>
      <p:sp>
        <p:nvSpPr>
          <p:cNvPr id="3" name="Vertical Text Placeholder 2"/>
          <p:cNvSpPr>
            <a:spLocks noGrp="1"/>
          </p:cNvSpPr>
          <p:nvPr>
            <p:ph type="body" orient="vert" idx="1"/>
          </p:nvPr>
        </p:nvSpPr>
        <p:spPr/>
        <p:txBody>
          <a:bodyPr vert="eaVert"/>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a:p>
        </p:txBody>
      </p:sp>
      <p:sp>
        <p:nvSpPr>
          <p:cNvPr id="4" name="Date Placeholder 3"/>
          <p:cNvSpPr>
            <a:spLocks noGrp="1"/>
          </p:cNvSpPr>
          <p:nvPr>
            <p:ph type="dt" sz="half" idx="10"/>
          </p:nvPr>
        </p:nvSpPr>
        <p:spPr/>
        <p:txBody>
          <a:bodyPr/>
          <a:lstStyle/>
          <a:p>
            <a:fld id="{E9A4922B-46E2-BA42-968B-A8A0F7CDF0E8}" type="datetimeFigureOut">
              <a:rPr lang="fr-FR" smtClean="0"/>
              <a:t>02.12.10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3859BB5-ACDA-5A41-BF26-A934D85E578C}"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CH" smtClean="0"/>
              <a:t>Cliquez et modifiez le titre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a:p>
        </p:txBody>
      </p:sp>
      <p:sp>
        <p:nvSpPr>
          <p:cNvPr id="4" name="Date Placeholder 3"/>
          <p:cNvSpPr>
            <a:spLocks noGrp="1"/>
          </p:cNvSpPr>
          <p:nvPr>
            <p:ph type="dt" sz="half" idx="10"/>
          </p:nvPr>
        </p:nvSpPr>
        <p:spPr/>
        <p:txBody>
          <a:bodyPr/>
          <a:lstStyle/>
          <a:p>
            <a:fld id="{E9A4922B-46E2-BA42-968B-A8A0F7CDF0E8}" type="datetimeFigureOut">
              <a:rPr lang="fr-FR" smtClean="0"/>
              <a:t>02.12.10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3859BB5-ACDA-5A41-BF26-A934D85E578C}"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fr-CH" smtClean="0"/>
              <a:t>Cliquez et modifiez le titre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E9A4922B-46E2-BA42-968B-A8A0F7CDF0E8}" type="datetimeFigureOut">
              <a:rPr lang="fr-FR" smtClean="0"/>
              <a:t>02.12.10</a:t>
            </a:fld>
            <a:endParaRPr lang="fr-FR"/>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fr-FR"/>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B3859BB5-ACDA-5A41-BF26-A934D85E578C}" type="slidenum">
              <a:rPr lang="fr-FR" smtClean="0"/>
              <a:t>‹#›</a:t>
            </a:fld>
            <a:endParaRPr lang="fr-FR"/>
          </a:p>
        </p:txBody>
      </p:sp>
    </p:spTree>
  </p:cSld>
  <p:clrMap bg1="dk1" tx1="lt1" bg2="dk2" tx2="lt2" accent1="accent1" accent2="accent2" accent3="accent3" accent4="accent4" accent5="accent5" accent6="accent6" hlink="hlink" folHlink="folHlink"/>
  <p:sldLayoutIdLst>
    <p:sldLayoutId id="2147483960" r:id="rId1"/>
    <p:sldLayoutId id="2147483961" r:id="rId2"/>
    <p:sldLayoutId id="2147483962" r:id="rId3"/>
    <p:sldLayoutId id="2147483963" r:id="rId4"/>
    <p:sldLayoutId id="2147483964" r:id="rId5"/>
    <p:sldLayoutId id="2147483965" r:id="rId6"/>
    <p:sldLayoutId id="2147483966" r:id="rId7"/>
    <p:sldLayoutId id="2147483967" r:id="rId8"/>
    <p:sldLayoutId id="2147483968" r:id="rId9"/>
    <p:sldLayoutId id="2147483969" r:id="rId10"/>
    <p:sldLayoutId id="2147483970"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p:txBody>
          <a:bodyPr/>
          <a:lstStyle/>
          <a:p>
            <a:r>
              <a:rPr lang="fr-FR" dirty="0" smtClean="0"/>
              <a:t>Comment intégrer sa communication de manière globale pour en faire un outil stratégique?</a:t>
            </a:r>
            <a:endParaRPr lang="fr-FR" dirty="0"/>
          </a:p>
        </p:txBody>
      </p:sp>
      <p:sp>
        <p:nvSpPr>
          <p:cNvPr id="2" name="Titre 1"/>
          <p:cNvSpPr>
            <a:spLocks noGrp="1"/>
          </p:cNvSpPr>
          <p:nvPr>
            <p:ph type="ctrTitle"/>
          </p:nvPr>
        </p:nvSpPr>
        <p:spPr/>
        <p:txBody>
          <a:bodyPr/>
          <a:lstStyle/>
          <a:p>
            <a:r>
              <a:rPr lang="fr-FR" dirty="0" smtClean="0"/>
              <a:t>Communication totale</a:t>
            </a:r>
            <a:endParaRPr lang="fr-F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3591339" y="625475"/>
            <a:ext cx="5476461" cy="427038"/>
          </a:xfrm>
          <a:prstGeom prst="rect">
            <a:avLst/>
          </a:prstGeom>
          <a:noFill/>
          <a:ln w="9525">
            <a:noFill/>
            <a:miter lim="800000"/>
            <a:headEnd/>
            <a:tailEnd/>
          </a:ln>
        </p:spPr>
        <p:txBody>
          <a:bodyPr wrap="square">
            <a:spAutoFit/>
          </a:bodyPr>
          <a:lstStyle/>
          <a:p>
            <a:pPr algn="r"/>
            <a:r>
              <a:rPr lang="fr-CH" sz="2200" b="1" dirty="0" smtClean="0">
                <a:solidFill>
                  <a:srgbClr val="FFFFFF"/>
                </a:solidFill>
              </a:rPr>
              <a:t>Intervenant</a:t>
            </a:r>
            <a:endParaRPr lang="fr-FR" sz="2200" b="1" dirty="0">
              <a:solidFill>
                <a:srgbClr val="FFFFFF"/>
              </a:solidFill>
            </a:endParaRPr>
          </a:p>
        </p:txBody>
      </p:sp>
      <p:sp>
        <p:nvSpPr>
          <p:cNvPr id="16387" name="Text Box 4"/>
          <p:cNvSpPr txBox="1">
            <a:spLocks noChangeArrowheads="1"/>
          </p:cNvSpPr>
          <p:nvPr/>
        </p:nvSpPr>
        <p:spPr bwMode="auto">
          <a:xfrm>
            <a:off x="2843213" y="1365662"/>
            <a:ext cx="6300787" cy="5269905"/>
          </a:xfrm>
          <a:prstGeom prst="rect">
            <a:avLst/>
          </a:prstGeom>
          <a:noFill/>
          <a:ln w="9525">
            <a:noFill/>
            <a:miter lim="800000"/>
            <a:headEnd/>
            <a:tailEnd/>
          </a:ln>
        </p:spPr>
        <p:txBody>
          <a:bodyPr wrap="square">
            <a:spAutoFit/>
          </a:bodyPr>
          <a:lstStyle/>
          <a:p>
            <a:pPr marL="290513" indent="-290513">
              <a:lnSpc>
                <a:spcPct val="105000"/>
              </a:lnSpc>
              <a:spcBef>
                <a:spcPct val="40000"/>
              </a:spcBef>
              <a:buClr>
                <a:srgbClr val="FF3300"/>
              </a:buClr>
              <a:buSzPct val="65000"/>
              <a:buFont typeface="Wingdings" pitchFamily="2" charset="2"/>
              <a:buNone/>
              <a:tabLst>
                <a:tab pos="384175" algn="l"/>
              </a:tabLst>
            </a:pPr>
            <a:r>
              <a:rPr lang="en-US" b="1" dirty="0" err="1"/>
              <a:t>Parcours</a:t>
            </a:r>
            <a:endParaRPr lang="en-US" b="1" dirty="0"/>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smtClean="0"/>
              <a:t>Ancien</a:t>
            </a:r>
            <a:r>
              <a:rPr lang="en-US" dirty="0" smtClean="0"/>
              <a:t> </a:t>
            </a:r>
            <a:r>
              <a:rPr lang="en-US" dirty="0" err="1" smtClean="0"/>
              <a:t>directeur</a:t>
            </a:r>
            <a:r>
              <a:rPr lang="en-US" dirty="0" smtClean="0"/>
              <a:t> de la communication de British American Tobacco Switzerland</a:t>
            </a:r>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a:t>Ancien</a:t>
            </a:r>
            <a:r>
              <a:rPr lang="en-US" dirty="0"/>
              <a:t> </a:t>
            </a:r>
            <a:r>
              <a:rPr lang="en-US" dirty="0" err="1"/>
              <a:t>directeur</a:t>
            </a:r>
            <a:r>
              <a:rPr lang="en-US" dirty="0"/>
              <a:t> des relations </a:t>
            </a:r>
            <a:r>
              <a:rPr lang="en-US" dirty="0" err="1"/>
              <a:t>publiques</a:t>
            </a:r>
            <a:r>
              <a:rPr lang="en-US" dirty="0"/>
              <a:t> de sunrise</a:t>
            </a:r>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smtClean="0"/>
              <a:t>Past </a:t>
            </a:r>
            <a:r>
              <a:rPr lang="en-US" dirty="0" err="1" smtClean="0"/>
              <a:t>Président</a:t>
            </a:r>
            <a:r>
              <a:rPr lang="en-US" dirty="0" smtClean="0"/>
              <a:t> </a:t>
            </a:r>
            <a:r>
              <a:rPr lang="en-US" dirty="0"/>
              <a:t>de la </a:t>
            </a:r>
            <a:r>
              <a:rPr lang="en-US" dirty="0" err="1"/>
              <a:t>Société</a:t>
            </a:r>
            <a:r>
              <a:rPr lang="en-US" dirty="0"/>
              <a:t> </a:t>
            </a:r>
            <a:r>
              <a:rPr lang="en-US" dirty="0" err="1"/>
              <a:t>Romande</a:t>
            </a:r>
            <a:r>
              <a:rPr lang="en-US" dirty="0"/>
              <a:t> de Relations </a:t>
            </a:r>
            <a:r>
              <a:rPr lang="en-US" dirty="0" err="1"/>
              <a:t>Publiques</a:t>
            </a:r>
            <a:endParaRPr lang="en-US" dirty="0"/>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smtClean="0"/>
              <a:t>Ancien</a:t>
            </a:r>
            <a:r>
              <a:rPr lang="en-US" dirty="0" smtClean="0"/>
              <a:t> </a:t>
            </a:r>
            <a:r>
              <a:rPr lang="en-US" dirty="0" err="1" smtClean="0"/>
              <a:t>Membre</a:t>
            </a:r>
            <a:r>
              <a:rPr lang="en-US" dirty="0" smtClean="0"/>
              <a:t> </a:t>
            </a:r>
            <a:r>
              <a:rPr lang="en-US" dirty="0"/>
              <a:t>du </a:t>
            </a:r>
            <a:r>
              <a:rPr lang="en-US" dirty="0" err="1"/>
              <a:t>directoire</a:t>
            </a:r>
            <a:r>
              <a:rPr lang="en-US" dirty="0"/>
              <a:t> de </a:t>
            </a:r>
            <a:r>
              <a:rPr lang="en-US" dirty="0" smtClean="0"/>
              <a:t>PR Suisse</a:t>
            </a:r>
            <a:endParaRPr lang="en-US" dirty="0"/>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a:t>Membre</a:t>
            </a:r>
            <a:r>
              <a:rPr lang="en-US" dirty="0"/>
              <a:t> du </a:t>
            </a:r>
            <a:r>
              <a:rPr lang="en-US" dirty="0" err="1"/>
              <a:t>registre</a:t>
            </a:r>
            <a:r>
              <a:rPr lang="en-US" dirty="0"/>
              <a:t> </a:t>
            </a:r>
            <a:r>
              <a:rPr lang="en-US" dirty="0" err="1"/>
              <a:t>professionnel</a:t>
            </a:r>
            <a:r>
              <a:rPr lang="en-US" dirty="0"/>
              <a:t> de la SSRP</a:t>
            </a:r>
          </a:p>
          <a:p>
            <a:pPr marL="290513" indent="-290513">
              <a:lnSpc>
                <a:spcPct val="105000"/>
              </a:lnSpc>
              <a:spcBef>
                <a:spcPct val="40000"/>
              </a:spcBef>
              <a:buClr>
                <a:schemeClr val="accent2"/>
              </a:buClr>
              <a:buSzPct val="65000"/>
              <a:buFont typeface="Wingdings" pitchFamily="2" charset="2"/>
              <a:buChar char="n"/>
              <a:tabLst>
                <a:tab pos="384175" algn="l"/>
              </a:tabLst>
            </a:pPr>
            <a:r>
              <a:rPr lang="en-US" dirty="0" err="1" smtClean="0"/>
              <a:t>Diplôme</a:t>
            </a:r>
            <a:r>
              <a:rPr lang="en-US" dirty="0" smtClean="0"/>
              <a:t> </a:t>
            </a:r>
            <a:r>
              <a:rPr lang="en-US" dirty="0" err="1"/>
              <a:t>fédéral</a:t>
            </a:r>
            <a:r>
              <a:rPr lang="en-US" dirty="0"/>
              <a:t> de </a:t>
            </a:r>
            <a:r>
              <a:rPr lang="en-US" dirty="0" err="1"/>
              <a:t>Conseil</a:t>
            </a:r>
            <a:r>
              <a:rPr lang="en-US" dirty="0"/>
              <a:t> en Communication</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a:t>Diplôme de Directeur de communication SAWI/SPRI</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a:t>20 passés Outre-Sarine (éditeur, journaliste, consultant)</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smtClean="0"/>
              <a:t>Ancien expert </a:t>
            </a:r>
            <a:r>
              <a:rPr lang="fr-CH" dirty="0"/>
              <a:t>au brevet fédéral </a:t>
            </a:r>
            <a:r>
              <a:rPr lang="fr-CH" dirty="0" smtClean="0"/>
              <a:t>de spécialiste </a:t>
            </a:r>
            <a:r>
              <a:rPr lang="fr-CH" dirty="0"/>
              <a:t>RP</a:t>
            </a:r>
          </a:p>
          <a:p>
            <a:pPr marL="290513" indent="-290513">
              <a:lnSpc>
                <a:spcPct val="105000"/>
              </a:lnSpc>
              <a:spcBef>
                <a:spcPct val="40000"/>
              </a:spcBef>
              <a:buClr>
                <a:schemeClr val="accent2"/>
              </a:buClr>
              <a:buSzPct val="65000"/>
              <a:buFont typeface="Wingdings" pitchFamily="2" charset="2"/>
              <a:buChar char="n"/>
              <a:tabLst>
                <a:tab pos="384175" algn="l"/>
              </a:tabLst>
            </a:pPr>
            <a:r>
              <a:rPr lang="fr-CH" dirty="0" smtClean="0"/>
              <a:t>Président </a:t>
            </a:r>
            <a:r>
              <a:rPr lang="fr-CH" dirty="0" smtClean="0"/>
              <a:t>du jury romand </a:t>
            </a:r>
            <a:r>
              <a:rPr lang="fr-CH" dirty="0" smtClean="0"/>
              <a:t>des</a:t>
            </a:r>
            <a:r>
              <a:rPr lang="fr-CH" dirty="0"/>
              <a:t> </a:t>
            </a:r>
            <a:r>
              <a:rPr lang="fr-CH" dirty="0" smtClean="0"/>
              <a:t>Swiss </a:t>
            </a:r>
            <a:r>
              <a:rPr lang="fr-CH" dirty="0" smtClean="0"/>
              <a:t>Award Corporate Communication</a:t>
            </a:r>
            <a:endParaRPr lang="fr-FR" dirty="0"/>
          </a:p>
        </p:txBody>
      </p:sp>
      <p:pic>
        <p:nvPicPr>
          <p:cNvPr id="2" name="Image 1" descr="mathieuverylow.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8804" y="402001"/>
            <a:ext cx="1946854" cy="245693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perspectiveHeroicExtremeRightFacing"/>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17378819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Programme en 11 parties</a:t>
            </a:r>
            <a:endParaRPr lang="fr-FR" dirty="0"/>
          </a:p>
        </p:txBody>
      </p:sp>
      <p:sp>
        <p:nvSpPr>
          <p:cNvPr id="3" name="Espace réservé du contenu 2"/>
          <p:cNvSpPr>
            <a:spLocks noGrp="1"/>
          </p:cNvSpPr>
          <p:nvPr>
            <p:ph sz="quarter" idx="13"/>
          </p:nvPr>
        </p:nvSpPr>
        <p:spPr/>
        <p:txBody>
          <a:bodyPr>
            <a:normAutofit lnSpcReduction="10000"/>
          </a:bodyPr>
          <a:lstStyle/>
          <a:p>
            <a:r>
              <a:rPr lang="fr-FR" dirty="0" smtClean="0"/>
              <a:t>Le monde a changé</a:t>
            </a:r>
          </a:p>
          <a:p>
            <a:r>
              <a:rPr lang="fr-FR" dirty="0" smtClean="0"/>
              <a:t>Combattre les idées reçues</a:t>
            </a:r>
          </a:p>
          <a:p>
            <a:r>
              <a:rPr lang="fr-FR" dirty="0" smtClean="0"/>
              <a:t>Se donner une philosophie</a:t>
            </a:r>
          </a:p>
          <a:p>
            <a:r>
              <a:rPr lang="fr-FR" dirty="0" smtClean="0"/>
              <a:t>Se doter d’un vrai territoire</a:t>
            </a:r>
          </a:p>
          <a:p>
            <a:r>
              <a:rPr lang="fr-FR" dirty="0" smtClean="0"/>
              <a:t>Formaliser un projet de marque</a:t>
            </a:r>
          </a:p>
          <a:p>
            <a:r>
              <a:rPr lang="fr-FR" dirty="0" smtClean="0"/>
              <a:t>Faire de la Totale Communication</a:t>
            </a:r>
          </a:p>
          <a:p>
            <a:r>
              <a:rPr lang="fr-FR" dirty="0" smtClean="0"/>
              <a:t>Produire une communication d’acheteur</a:t>
            </a:r>
          </a:p>
          <a:p>
            <a:r>
              <a:rPr lang="fr-FR" dirty="0" smtClean="0"/>
              <a:t>Chérir le contre-pied</a:t>
            </a:r>
          </a:p>
          <a:p>
            <a:r>
              <a:rPr lang="fr-FR" dirty="0" smtClean="0"/>
              <a:t>Rechercher l’économie</a:t>
            </a:r>
          </a:p>
          <a:p>
            <a:r>
              <a:rPr lang="fr-FR" dirty="0" smtClean="0"/>
              <a:t>Bâtir le Tableau de Bord de sa communication intégrée</a:t>
            </a:r>
          </a:p>
          <a:p>
            <a:r>
              <a:rPr lang="fr-FR" dirty="0" smtClean="0"/>
              <a:t>Réinventer son entreprise</a:t>
            </a:r>
            <a:endParaRPr lang="fr-FR" dirty="0"/>
          </a:p>
        </p:txBody>
      </p:sp>
    </p:spTree>
    <p:extLst>
      <p:ext uri="{BB962C8B-B14F-4D97-AF65-F5344CB8AC3E}">
        <p14:creationId xmlns:p14="http://schemas.microsoft.com/office/powerpoint/2010/main" val="1557439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Objectifs de cet atelier</a:t>
            </a:r>
            <a:endParaRPr lang="fr-FR" dirty="0"/>
          </a:p>
        </p:txBody>
      </p:sp>
      <p:sp>
        <p:nvSpPr>
          <p:cNvPr id="3" name="Espace réservé du contenu 2"/>
          <p:cNvSpPr>
            <a:spLocks noGrp="1"/>
          </p:cNvSpPr>
          <p:nvPr>
            <p:ph sz="quarter" idx="13"/>
          </p:nvPr>
        </p:nvSpPr>
        <p:spPr/>
        <p:txBody>
          <a:bodyPr/>
          <a:lstStyle/>
          <a:p>
            <a:r>
              <a:rPr lang="fr-FR" dirty="0" smtClean="0"/>
              <a:t>Provoquer une prise de conscience des révolutions technologiques, </a:t>
            </a:r>
            <a:r>
              <a:rPr lang="fr-FR" dirty="0" err="1" smtClean="0"/>
              <a:t>économques</a:t>
            </a:r>
            <a:r>
              <a:rPr lang="fr-FR" dirty="0" smtClean="0"/>
              <a:t>, culturelles et morales qui ont changé notre monde et nécessitent la modification de notre vision du management et du marketing</a:t>
            </a:r>
          </a:p>
          <a:p>
            <a:r>
              <a:rPr lang="fr-FR" dirty="0" smtClean="0"/>
              <a:t>Dénoncer les idées reçues en matière de communication et démystifier certaines approches inefficaces voire polluantes</a:t>
            </a:r>
          </a:p>
          <a:p>
            <a:r>
              <a:rPr lang="fr-FR" dirty="0" smtClean="0"/>
              <a:t>Susciter des débats pour transformer la communication afin d’améliorer les performances des entreprises et l’épanouissement des collaborateurs dans leur travail</a:t>
            </a:r>
          </a:p>
          <a:p>
            <a:r>
              <a:rPr lang="fr-FR" dirty="0" smtClean="0"/>
              <a:t>Contribuer à développer la Totale Communication grâce à quelques règles simples et des solutions concrètes qui permettront d’améliorer les performances de la communication d’entreprise et de la communication de marque pour approcher l’excellence</a:t>
            </a:r>
          </a:p>
          <a:p>
            <a:r>
              <a:rPr lang="fr-FR" dirty="0" smtClean="0"/>
              <a:t>Sur la base de la philosophie de la communication intégrée, montrer une autre culture du management et de la marque et apporter une vision différente de l’entreprise et du rôle humain dans </a:t>
            </a:r>
            <a:r>
              <a:rPr lang="fr-FR" smtClean="0"/>
              <a:t>son travail.</a:t>
            </a:r>
            <a:endParaRPr lang="fr-FR" dirty="0"/>
          </a:p>
        </p:txBody>
      </p:sp>
    </p:spTree>
    <p:extLst>
      <p:ext uri="{BB962C8B-B14F-4D97-AF65-F5344CB8AC3E}">
        <p14:creationId xmlns:p14="http://schemas.microsoft.com/office/powerpoint/2010/main" val="478362101"/>
      </p:ext>
    </p:extLst>
  </p:cSld>
  <p:clrMapOvr>
    <a:masterClrMapping/>
  </p:clrMapOvr>
</p:sld>
</file>

<file path=ppt/theme/theme1.xml><?xml version="1.0" encoding="utf-8"?>
<a:theme xmlns:a="http://schemas.openxmlformats.org/drawingml/2006/main" name="draft Workshop_Personal Branding">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ＭＳ ゴシック"/>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ＭＳ ゴシック"/>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draft Workshop_Personal Branding.thmx</Template>
  <TotalTime>28</TotalTime>
  <Words>294</Words>
  <Application>Microsoft Macintosh PowerPoint</Application>
  <PresentationFormat>Présentation à l'écran (4:3)</PresentationFormat>
  <Paragraphs>32</Paragraphs>
  <Slides>4</Slides>
  <Notes>0</Notes>
  <HiddenSlides>0</HiddenSlides>
  <MMClips>0</MMClips>
  <ScaleCrop>false</ScaleCrop>
  <HeadingPairs>
    <vt:vector size="4" baseType="variant">
      <vt:variant>
        <vt:lpstr>Thème</vt:lpstr>
      </vt:variant>
      <vt:variant>
        <vt:i4>1</vt:i4>
      </vt:variant>
      <vt:variant>
        <vt:lpstr>Titres des diapositives</vt:lpstr>
      </vt:variant>
      <vt:variant>
        <vt:i4>4</vt:i4>
      </vt:variant>
    </vt:vector>
  </HeadingPairs>
  <TitlesOfParts>
    <vt:vector size="5" baseType="lpstr">
      <vt:lpstr>draft Workshop_Personal Branding</vt:lpstr>
      <vt:lpstr>Communication totale</vt:lpstr>
      <vt:lpstr>Présentation PowerPoint</vt:lpstr>
      <vt:lpstr>Programme en 11 parties</vt:lpstr>
      <vt:lpstr>Objectifs de cet atelier</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Totale Communication</dc:title>
  <dc:creator>Mathieu Janin</dc:creator>
  <cp:lastModifiedBy>Mathieu Janin</cp:lastModifiedBy>
  <cp:revision>4</cp:revision>
  <dcterms:created xsi:type="dcterms:W3CDTF">2010-11-16T15:58:31Z</dcterms:created>
  <dcterms:modified xsi:type="dcterms:W3CDTF">2010-12-02T12:53:08Z</dcterms:modified>
</cp:coreProperties>
</file>