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930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 showGuides="1">
      <p:cViewPr varScale="1">
        <p:scale>
          <a:sx n="136" d="100"/>
          <a:sy n="136" d="100"/>
        </p:scale>
        <p:origin x="-152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02.12.10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H" smtClean="0"/>
              <a:t>Cliquez pour modifier le style des sous-titres du masque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02.12.10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02.12.10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02.12.10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02.12.10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02.12.10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02.12.10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02.12.10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H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02.12.10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02.12.10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02.12.10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ED344BA3-D011-B34B-A528-3AEF7E6779CD}" type="datetimeFigureOut">
              <a:rPr lang="fr-FR" smtClean="0"/>
              <a:pPr/>
              <a:t>02.12.10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931" r:id="rId1"/>
    <p:sldLayoutId id="2147484932" r:id="rId2"/>
    <p:sldLayoutId id="2147484933" r:id="rId3"/>
    <p:sldLayoutId id="2147484934" r:id="rId4"/>
    <p:sldLayoutId id="2147484935" r:id="rId5"/>
    <p:sldLayoutId id="2147484936" r:id="rId6"/>
    <p:sldLayoutId id="2147484937" r:id="rId7"/>
    <p:sldLayoutId id="2147484938" r:id="rId8"/>
    <p:sldLayoutId id="2147484939" r:id="rId9"/>
    <p:sldLayoutId id="2147484940" r:id="rId10"/>
    <p:sldLayoutId id="214748494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Comment le manager peut-il (mieux) maîtriser son image et sa communication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Progresser dans sa carrière</a:t>
            </a:r>
            <a:br>
              <a:rPr lang="fr-FR" dirty="0" smtClean="0"/>
            </a:br>
            <a:r>
              <a:rPr lang="fr-FR" dirty="0" smtClean="0"/>
              <a:t>grâce à sa marque personnelle</a:t>
            </a:r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591339" y="625475"/>
            <a:ext cx="5476461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fr-CH" sz="2200" b="1" dirty="0" smtClean="0">
                <a:solidFill>
                  <a:srgbClr val="FFFFFF"/>
                </a:solidFill>
              </a:rPr>
              <a:t>Intervenant</a:t>
            </a:r>
            <a:endParaRPr lang="fr-FR" sz="2200" b="1" dirty="0">
              <a:solidFill>
                <a:srgbClr val="FFFFFF"/>
              </a:solidFill>
            </a:endParaRPr>
          </a:p>
        </p:txBody>
      </p:sp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2843213" y="1365662"/>
            <a:ext cx="6300787" cy="5269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rgbClr val="FF3300"/>
              </a:buClr>
              <a:buSzPct val="65000"/>
              <a:buFont typeface="Wingdings" pitchFamily="2" charset="2"/>
              <a:buNone/>
              <a:tabLst>
                <a:tab pos="384175" algn="l"/>
              </a:tabLst>
            </a:pPr>
            <a:r>
              <a:rPr lang="en-US" b="1" dirty="0" err="1"/>
              <a:t>Parcours</a:t>
            </a:r>
            <a:endParaRPr lang="en-US" b="1" dirty="0"/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en-US" dirty="0" err="1" smtClean="0"/>
              <a:t>Ancien</a:t>
            </a:r>
            <a:r>
              <a:rPr lang="en-US" dirty="0" smtClean="0"/>
              <a:t> </a:t>
            </a:r>
            <a:r>
              <a:rPr lang="en-US" dirty="0" err="1" smtClean="0"/>
              <a:t>directeur</a:t>
            </a:r>
            <a:r>
              <a:rPr lang="en-US" dirty="0" smtClean="0"/>
              <a:t> de la communication de British American Tobacco Switzerland</a:t>
            </a:r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en-US" dirty="0" err="1"/>
              <a:t>Ancien</a:t>
            </a:r>
            <a:r>
              <a:rPr lang="en-US" dirty="0"/>
              <a:t> </a:t>
            </a:r>
            <a:r>
              <a:rPr lang="en-US" dirty="0" err="1"/>
              <a:t>directeur</a:t>
            </a:r>
            <a:r>
              <a:rPr lang="en-US" dirty="0"/>
              <a:t> des relations </a:t>
            </a:r>
            <a:r>
              <a:rPr lang="en-US" dirty="0" err="1"/>
              <a:t>publiques</a:t>
            </a:r>
            <a:r>
              <a:rPr lang="en-US" dirty="0"/>
              <a:t> de sunrise</a:t>
            </a:r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en-US" dirty="0" smtClean="0"/>
              <a:t>Past </a:t>
            </a:r>
            <a:r>
              <a:rPr lang="en-US" dirty="0" err="1" smtClean="0"/>
              <a:t>Président</a:t>
            </a:r>
            <a:r>
              <a:rPr lang="en-US" dirty="0" smtClean="0"/>
              <a:t> </a:t>
            </a:r>
            <a:r>
              <a:rPr lang="en-US" dirty="0"/>
              <a:t>de la </a:t>
            </a:r>
            <a:r>
              <a:rPr lang="en-US" dirty="0" err="1"/>
              <a:t>Société</a:t>
            </a:r>
            <a:r>
              <a:rPr lang="en-US" dirty="0"/>
              <a:t> </a:t>
            </a:r>
            <a:r>
              <a:rPr lang="en-US" dirty="0" err="1"/>
              <a:t>Romande</a:t>
            </a:r>
            <a:r>
              <a:rPr lang="en-US" dirty="0"/>
              <a:t> de Relations </a:t>
            </a:r>
            <a:r>
              <a:rPr lang="en-US" dirty="0" err="1"/>
              <a:t>Publiques</a:t>
            </a:r>
            <a:endParaRPr lang="en-US" dirty="0"/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en-US" dirty="0" err="1" smtClean="0"/>
              <a:t>Ancien</a:t>
            </a:r>
            <a:r>
              <a:rPr lang="en-US" dirty="0" smtClean="0"/>
              <a:t> </a:t>
            </a:r>
            <a:r>
              <a:rPr lang="en-US" dirty="0" err="1" smtClean="0"/>
              <a:t>Membre</a:t>
            </a:r>
            <a:r>
              <a:rPr lang="en-US" dirty="0" smtClean="0"/>
              <a:t> </a:t>
            </a:r>
            <a:r>
              <a:rPr lang="en-US" dirty="0"/>
              <a:t>du </a:t>
            </a:r>
            <a:r>
              <a:rPr lang="en-US" dirty="0" err="1"/>
              <a:t>directoire</a:t>
            </a:r>
            <a:r>
              <a:rPr lang="en-US" dirty="0"/>
              <a:t> de </a:t>
            </a:r>
            <a:r>
              <a:rPr lang="en-US" dirty="0" smtClean="0"/>
              <a:t>PR Suisse</a:t>
            </a:r>
            <a:endParaRPr lang="en-US" dirty="0"/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en-US" dirty="0" err="1"/>
              <a:t>Membre</a:t>
            </a:r>
            <a:r>
              <a:rPr lang="en-US" dirty="0"/>
              <a:t> du </a:t>
            </a:r>
            <a:r>
              <a:rPr lang="en-US" dirty="0" err="1"/>
              <a:t>registre</a:t>
            </a:r>
            <a:r>
              <a:rPr lang="en-US" dirty="0"/>
              <a:t> </a:t>
            </a:r>
            <a:r>
              <a:rPr lang="en-US" dirty="0" err="1"/>
              <a:t>professionnel</a:t>
            </a:r>
            <a:r>
              <a:rPr lang="en-US" dirty="0"/>
              <a:t> de la SSRP</a:t>
            </a:r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en-US" dirty="0" err="1" smtClean="0"/>
              <a:t>Diplôme</a:t>
            </a:r>
            <a:r>
              <a:rPr lang="en-US" dirty="0" smtClean="0"/>
              <a:t> </a:t>
            </a:r>
            <a:r>
              <a:rPr lang="en-US" dirty="0" err="1"/>
              <a:t>fédéral</a:t>
            </a:r>
            <a:r>
              <a:rPr lang="en-US" dirty="0"/>
              <a:t> de </a:t>
            </a:r>
            <a:r>
              <a:rPr lang="en-US" dirty="0" err="1"/>
              <a:t>Conseil</a:t>
            </a:r>
            <a:r>
              <a:rPr lang="en-US" dirty="0"/>
              <a:t> en Communication</a:t>
            </a:r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fr-CH" dirty="0"/>
              <a:t>Diplôme de Directeur de communication SAWI/SPRI</a:t>
            </a:r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fr-CH" dirty="0"/>
              <a:t>20 passés Outre-Sarine (éditeur, journaliste, consultant)</a:t>
            </a:r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fr-CH" dirty="0" smtClean="0"/>
              <a:t>Ancien expert </a:t>
            </a:r>
            <a:r>
              <a:rPr lang="fr-CH" dirty="0"/>
              <a:t>au brevet fédéral </a:t>
            </a:r>
            <a:r>
              <a:rPr lang="fr-CH" dirty="0" smtClean="0"/>
              <a:t>de spécialiste </a:t>
            </a:r>
            <a:r>
              <a:rPr lang="fr-CH" dirty="0"/>
              <a:t>RP</a:t>
            </a:r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fr-CH" dirty="0" smtClean="0"/>
              <a:t>Président </a:t>
            </a:r>
            <a:r>
              <a:rPr lang="fr-CH" dirty="0" smtClean="0"/>
              <a:t>du jury romand </a:t>
            </a:r>
            <a:r>
              <a:rPr lang="fr-CH" dirty="0" smtClean="0"/>
              <a:t>des</a:t>
            </a:r>
            <a:r>
              <a:rPr lang="fr-CH" dirty="0"/>
              <a:t> </a:t>
            </a:r>
            <a:r>
              <a:rPr lang="fr-CH" dirty="0" smtClean="0"/>
              <a:t>Swiss </a:t>
            </a:r>
            <a:r>
              <a:rPr lang="fr-CH" dirty="0" smtClean="0"/>
              <a:t>Award Corporate Communication</a:t>
            </a:r>
            <a:endParaRPr lang="fr-FR" dirty="0"/>
          </a:p>
        </p:txBody>
      </p:sp>
      <p:pic>
        <p:nvPicPr>
          <p:cNvPr id="2" name="Image 1" descr="mathieuverylow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04" y="402001"/>
            <a:ext cx="1946854" cy="24569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perspectiveHeroicExtremeRightFacing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17378819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Programme en 4 parties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fr-FR" dirty="0" smtClean="0"/>
              <a:t>Apprendre à se connaître - identité</a:t>
            </a:r>
          </a:p>
          <a:p>
            <a:r>
              <a:rPr lang="fr-FR" dirty="0" smtClean="0"/>
              <a:t>Apprendre à se faire connaître - promotion</a:t>
            </a:r>
          </a:p>
          <a:p>
            <a:r>
              <a:rPr lang="fr-FR" dirty="0" smtClean="0"/>
              <a:t>Apprendre à se faire reconnaître – réputation</a:t>
            </a:r>
          </a:p>
          <a:p>
            <a:r>
              <a:rPr lang="fr-FR" dirty="0" smtClean="0"/>
              <a:t>Apprendre à se dépasser</a:t>
            </a:r>
          </a:p>
          <a:p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1</a:t>
            </a:r>
            <a:r>
              <a:rPr lang="fr-FR" baseline="30000" dirty="0" smtClean="0"/>
              <a:t>ère</a:t>
            </a:r>
            <a:r>
              <a:rPr lang="fr-FR" dirty="0" smtClean="0"/>
              <a:t> partie - identité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Je définis ma mission</a:t>
            </a:r>
          </a:p>
          <a:p>
            <a:r>
              <a:rPr lang="fr-FR" dirty="0" smtClean="0"/>
              <a:t>Je définis mes valeurs et mes passions</a:t>
            </a:r>
          </a:p>
          <a:p>
            <a:r>
              <a:rPr lang="fr-FR" dirty="0" smtClean="0"/>
              <a:t>Je définis mon identité professionnelle</a:t>
            </a:r>
          </a:p>
          <a:p>
            <a:r>
              <a:rPr lang="fr-FR" dirty="0" smtClean="0"/>
              <a:t>Je définis mon environnement</a:t>
            </a:r>
          </a:p>
          <a:p>
            <a:r>
              <a:rPr lang="fr-FR" dirty="0" smtClean="0"/>
              <a:t>Je définis ma marque personnelle en une seule phrase</a:t>
            </a:r>
          </a:p>
          <a:p>
            <a:r>
              <a:rPr lang="fr-FR" dirty="0" smtClean="0"/>
              <a:t>conclusion</a:t>
            </a:r>
          </a:p>
          <a:p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2</a:t>
            </a:r>
            <a:r>
              <a:rPr lang="fr-FR" baseline="30000" dirty="0" smtClean="0"/>
              <a:t>e</a:t>
            </a:r>
            <a:r>
              <a:rPr lang="fr-FR" dirty="0" smtClean="0"/>
              <a:t> partie - promotion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Mon marketing personnel</a:t>
            </a:r>
          </a:p>
          <a:p>
            <a:r>
              <a:rPr lang="fr-FR" dirty="0" smtClean="0"/>
              <a:t>Mes réseaux professionnels</a:t>
            </a:r>
          </a:p>
          <a:p>
            <a:r>
              <a:rPr lang="fr-FR" dirty="0" smtClean="0"/>
              <a:t>Mon identité et ma réputation numérique</a:t>
            </a:r>
          </a:p>
          <a:p>
            <a:r>
              <a:rPr lang="fr-FR" dirty="0" smtClean="0"/>
              <a:t>Mon existence numérique</a:t>
            </a:r>
          </a:p>
          <a:p>
            <a:r>
              <a:rPr lang="fr-FR" dirty="0" smtClean="0"/>
              <a:t>Optimisation de ma visibilité numérique</a:t>
            </a:r>
          </a:p>
          <a:p>
            <a:r>
              <a:rPr lang="fr-FR" dirty="0" smtClean="0"/>
              <a:t>Faut-il </a:t>
            </a:r>
            <a:r>
              <a:rPr lang="fr-FR" dirty="0" err="1" smtClean="0"/>
              <a:t>bloguer</a:t>
            </a:r>
            <a:r>
              <a:rPr lang="fr-FR" dirty="0" smtClean="0"/>
              <a:t> pour exister?</a:t>
            </a:r>
          </a:p>
          <a:p>
            <a:r>
              <a:rPr lang="fr-FR" dirty="0" smtClean="0"/>
              <a:t>Protection et promotion de mon identité numérique</a:t>
            </a:r>
          </a:p>
          <a:p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3</a:t>
            </a:r>
            <a:r>
              <a:rPr lang="fr-FR" baseline="30000" dirty="0" smtClean="0"/>
              <a:t>e</a:t>
            </a:r>
            <a:r>
              <a:rPr lang="fr-FR" dirty="0" smtClean="0"/>
              <a:t> partie - réputation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Comment construire ma réputation professionnelle</a:t>
            </a:r>
          </a:p>
          <a:p>
            <a:r>
              <a:rPr lang="fr-FR" dirty="0" smtClean="0"/>
              <a:t>Comment </a:t>
            </a:r>
            <a:r>
              <a:rPr lang="fr-FR" dirty="0" err="1" smtClean="0"/>
              <a:t>constuire</a:t>
            </a:r>
            <a:r>
              <a:rPr lang="fr-FR" dirty="0" smtClean="0"/>
              <a:t> mon réseau de références</a:t>
            </a:r>
          </a:p>
          <a:p>
            <a:r>
              <a:rPr lang="fr-FR" dirty="0" smtClean="0"/>
              <a:t>Comment gérer mon réseau de références</a:t>
            </a:r>
          </a:p>
          <a:p>
            <a:r>
              <a:rPr lang="fr-FR" dirty="0" smtClean="0"/>
              <a:t>Comment rédiger une recommandation</a:t>
            </a:r>
          </a:p>
          <a:p>
            <a:r>
              <a:rPr lang="fr-FR" dirty="0" smtClean="0"/>
              <a:t>Comment surveiller ma réputation numérique</a:t>
            </a:r>
          </a:p>
          <a:p>
            <a:r>
              <a:rPr lang="fr-FR" dirty="0" smtClean="0"/>
              <a:t>Comment défendre ma réputation numérique</a:t>
            </a:r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4</a:t>
            </a:r>
            <a:r>
              <a:rPr lang="fr-FR" baseline="30000" dirty="0" smtClean="0"/>
              <a:t>e</a:t>
            </a:r>
            <a:r>
              <a:rPr lang="fr-FR" dirty="0" smtClean="0"/>
              <a:t> partie – au-delà de ma marque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Réussir ma démarche de marque personnelle</a:t>
            </a:r>
          </a:p>
          <a:p>
            <a:r>
              <a:rPr lang="fr-FR" dirty="0" smtClean="0"/>
              <a:t>Savoir différencier ma réputation sociale, commerciale et professionnelle</a:t>
            </a:r>
          </a:p>
          <a:p>
            <a:r>
              <a:rPr lang="fr-FR" dirty="0" smtClean="0"/>
              <a:t>Conclusion</a:t>
            </a:r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ＭＳ ゴシック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ＭＳ ゴシック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Horizon.thmx</Template>
  <TotalTime>54</TotalTime>
  <Words>264</Words>
  <Application>Microsoft Macintosh PowerPoint</Application>
  <PresentationFormat>Présentation à l'écran (4:3)</PresentationFormat>
  <Paragraphs>45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Horizon</vt:lpstr>
      <vt:lpstr>Progresser dans sa carrière grâce à sa marque personnelle</vt:lpstr>
      <vt:lpstr>Présentation PowerPoint</vt:lpstr>
      <vt:lpstr>Programme en 4 parties</vt:lpstr>
      <vt:lpstr>1ère partie - identité</vt:lpstr>
      <vt:lpstr>2e partie - promotion</vt:lpstr>
      <vt:lpstr>3e partie - réputation</vt:lpstr>
      <vt:lpstr>4e partie – au-delà de ma marque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Progresser dans sa carrière grâce au Personal Branding</dc:title>
  <dc:creator>Mathieu Janin</dc:creator>
  <cp:lastModifiedBy>Mathieu Janin</cp:lastModifiedBy>
  <cp:revision>6</cp:revision>
  <dcterms:created xsi:type="dcterms:W3CDTF">2010-11-16T15:09:09Z</dcterms:created>
  <dcterms:modified xsi:type="dcterms:W3CDTF">2010-12-02T12:52:25Z</dcterms:modified>
</cp:coreProperties>
</file>